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of the Month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745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N" dirty="0" smtClean="0"/>
              <a:t>	A </a:t>
            </a:r>
            <a:r>
              <a:rPr lang="en-IN" dirty="0"/>
              <a:t>10 month old female infant presented with the complaints of seizures since the age of 20 days. The seizures commenced with a staring look, followed by jerky movements of bilateral upper limb and lower limbs, lasting for 10-15 seconds. Subsequently the child used to start crying and this lasted for a brief time, usually 1-2 minutes. Initially, she used to have 1-2 episodes/month; later over the next nine months the frequency increased to 3-4 episodes/ day. There were no signs of precocious puberty. Polydactyly was present in left hand and both feet. Rest of the clinical examination was normal.</a:t>
            </a:r>
          </a:p>
        </p:txBody>
      </p:sp>
    </p:spTree>
    <p:extLst>
      <p:ext uri="{BB962C8B-B14F-4D97-AF65-F5344CB8AC3E}">
        <p14:creationId xmlns:p14="http://schemas.microsoft.com/office/powerpoint/2010/main" val="254073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02" y="620486"/>
            <a:ext cx="9169202" cy="562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92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Comments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1.	What is the differential diagnosis?</a:t>
            </a:r>
          </a:p>
          <a:p>
            <a:r>
              <a:rPr lang="en-IN" dirty="0"/>
              <a:t>2.	What other investigations are required</a:t>
            </a:r>
          </a:p>
          <a:p>
            <a:r>
              <a:rPr lang="en-IN" dirty="0"/>
              <a:t>3.	What is the management plan?</a:t>
            </a:r>
          </a:p>
          <a:p>
            <a:r>
              <a:rPr lang="en-IN" dirty="0"/>
              <a:t>4.	What is the expected outcome?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562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 response to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N" dirty="0" smtClean="0"/>
          </a:p>
          <a:p>
            <a:pPr marL="0" indent="0" algn="ctr">
              <a:buNone/>
            </a:pPr>
            <a:r>
              <a:rPr lang="en-IN" dirty="0" smtClean="0"/>
              <a:t>Prof.Malla </a:t>
            </a:r>
            <a:r>
              <a:rPr lang="en-IN" dirty="0"/>
              <a:t>Bhaskara Rao</a:t>
            </a:r>
          </a:p>
          <a:p>
            <a:pPr marL="0" indent="0" algn="ctr">
              <a:buNone/>
            </a:pPr>
            <a:r>
              <a:rPr lang="en-IN" dirty="0"/>
              <a:t>Dept. of Neurosurgery</a:t>
            </a:r>
          </a:p>
          <a:p>
            <a:pPr marL="0" indent="0" algn="ctr">
              <a:buNone/>
            </a:pPr>
            <a:r>
              <a:rPr lang="en-IN" dirty="0"/>
              <a:t>NIMHANS, </a:t>
            </a:r>
            <a:r>
              <a:rPr lang="en-IN" dirty="0" smtClean="0"/>
              <a:t>Bangalore</a:t>
            </a:r>
          </a:p>
          <a:p>
            <a:pPr marL="0" indent="0" algn="ctr">
              <a:buNone/>
            </a:pPr>
            <a:r>
              <a:rPr lang="en-US" dirty="0" smtClean="0"/>
              <a:t>brmalla@gmail.com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968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Case of the Month</vt:lpstr>
      <vt:lpstr>Clinical presentation</vt:lpstr>
      <vt:lpstr>PowerPoint Presentation</vt:lpstr>
      <vt:lpstr>Questions &amp; Comments</vt:lpstr>
      <vt:lpstr>Submit response 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of the Month</dc:title>
  <dc:creator>MBR</dc:creator>
  <cp:lastModifiedBy>JR</cp:lastModifiedBy>
  <cp:revision>2</cp:revision>
  <dcterms:created xsi:type="dcterms:W3CDTF">2006-08-16T00:00:00Z</dcterms:created>
  <dcterms:modified xsi:type="dcterms:W3CDTF">2016-05-13T06:11:56Z</dcterms:modified>
</cp:coreProperties>
</file>